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media/image2.jpeg" ContentType="image/jpeg"/>
  <Override PartName="/ppt/theme/theme2.xml" ContentType="application/vnd.openxmlformats-officedocument.theme+xml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media/image7.jpeg" ContentType="image/jpeg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Chalkduster"/>
      </a:defRPr>
    </a:lvl1pPr>
    <a:lvl2pPr marL="0" marR="0" indent="22860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Chalkduster"/>
      </a:defRPr>
    </a:lvl2pPr>
    <a:lvl3pPr marL="0" marR="0" indent="45720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Chalkduster"/>
      </a:defRPr>
    </a:lvl3pPr>
    <a:lvl4pPr marL="0" marR="0" indent="68580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Chalkduster"/>
      </a:defRPr>
    </a:lvl4pPr>
    <a:lvl5pPr marL="0" marR="0" indent="91440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Chalkduster"/>
      </a:defRPr>
    </a:lvl5pPr>
    <a:lvl6pPr marL="0" marR="0" indent="114300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Chalkduster"/>
      </a:defRPr>
    </a:lvl6pPr>
    <a:lvl7pPr marL="0" marR="0" indent="137160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Chalkduster"/>
      </a:defRPr>
    </a:lvl7pPr>
    <a:lvl8pPr marL="0" marR="0" indent="160020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Chalkduster"/>
      </a:defRPr>
    </a:lvl8pPr>
    <a:lvl9pPr marL="0" marR="0" indent="182880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Chalkduster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000000">
              <a:alpha val="2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879BBB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879BBB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FFFFFF">
              <a:alpha val="1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4B13F">
              <a:alpha val="90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882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78BC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>
                  <a:alpha val="75000"/>
                </a:srgbClr>
              </a:solidFill>
              <a:custDash>
                <a:ds d="200000" sp="200000"/>
              </a:custDash>
              <a:miter lim="400000"/>
            </a:ln>
          </a:left>
          <a:right>
            <a:ln w="25400" cap="flat">
              <a:solidFill>
                <a:srgbClr val="FFFFFF">
                  <a:alpha val="75000"/>
                </a:srgbClr>
              </a:solidFill>
              <a:custDash>
                <a:ds d="200000" sp="200000"/>
              </a:custDash>
              <a:miter lim="400000"/>
            </a:ln>
          </a:right>
          <a:top>
            <a:ln w="25400" cap="flat">
              <a:solidFill>
                <a:srgbClr val="FFFFFF">
                  <a:alpha val="75000"/>
                </a:srgbClr>
              </a:solidFill>
              <a:custDash>
                <a:ds d="200000" sp="200000"/>
              </a:custDash>
              <a:miter lim="400000"/>
            </a:ln>
          </a:top>
          <a:bottom>
            <a:ln w="25400" cap="flat">
              <a:solidFill>
                <a:srgbClr val="FFFFFF">
                  <a:alpha val="75000"/>
                </a:srgbClr>
              </a:solidFill>
              <a:custDash>
                <a:ds d="200000" sp="200000"/>
              </a:custDash>
              <a:miter lim="400000"/>
            </a:ln>
          </a:bottom>
          <a:insideH>
            <a:ln w="25400" cap="flat">
              <a:solidFill>
                <a:srgbClr val="FFFFFF">
                  <a:alpha val="75000"/>
                </a:srgbClr>
              </a:solidFill>
              <a:custDash>
                <a:ds d="200000" sp="200000"/>
              </a:custDash>
              <a:miter lim="400000"/>
            </a:ln>
          </a:insideH>
          <a:insideV>
            <a:ln w="25400" cap="flat">
              <a:solidFill>
                <a:srgbClr val="FFFFFF">
                  <a:alpha val="75000"/>
                </a:srgbClr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FFFFFF">
              <a:alpha val="1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FFFFFF">
                  <a:alpha val="75000"/>
                </a:srgbClr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54545">
              <a:alpha val="41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FFFFF">
                  <a:alpha val="75000"/>
                </a:srgb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282A2F"/>
        </a:fontRef>
        <a:srgbClr val="282A2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FFFFFF">
                  <a:alpha val="75000"/>
                </a:srgbClr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BD5C">
              <a:alpha val="82000"/>
            </a:srgbClr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FFFFFF">
              <a:alpha val="1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254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94B285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254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9487B7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254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7A8DB2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EDEDF">
              <a:alpha val="19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444C55">
              <a:alpha val="50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33373B">
              <a:alpha val="50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33373B">
              <a:alpha val="50000"/>
            </a:srgbClr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25400" cap="rnd">
              <a:solidFill>
                <a:srgbClr val="FFFFFF"/>
              </a:solidFill>
              <a:custDash>
                <a:ds d="100000" sp="200000"/>
              </a:custDash>
              <a:miter lim="400000"/>
            </a:ln>
          </a:left>
          <a:right>
            <a:ln w="25400" cap="rnd">
              <a:solidFill>
                <a:srgbClr val="FFFFFF"/>
              </a:solidFill>
              <a:custDash>
                <a:ds d="100000" sp="200000"/>
              </a:custDash>
              <a:miter lim="400000"/>
            </a:ln>
          </a:right>
          <a:top>
            <a:ln w="25400" cap="rnd">
              <a:solidFill>
                <a:srgbClr val="FFFFFF"/>
              </a:solidFill>
              <a:custDash>
                <a:ds d="100000" sp="200000"/>
              </a:custDash>
              <a:miter lim="400000"/>
            </a:ln>
          </a:top>
          <a:bottom>
            <a:ln w="25400" cap="rnd">
              <a:solidFill>
                <a:srgbClr val="FFFFFF"/>
              </a:solidFill>
              <a:custDash>
                <a:ds d="100000" sp="200000"/>
              </a:custDash>
              <a:miter lim="400000"/>
            </a:ln>
          </a:bottom>
          <a:insideH>
            <a:ln w="25400" cap="rnd">
              <a:solidFill>
                <a:srgbClr val="FFFFFF"/>
              </a:solidFill>
              <a:custDash>
                <a:ds d="100000" sp="200000"/>
              </a:custDash>
              <a:miter lim="400000"/>
            </a:ln>
          </a:insideH>
          <a:insideV>
            <a:ln w="25400" cap="rnd">
              <a:solidFill>
                <a:srgbClr val="FFFFFF"/>
              </a:solidFill>
              <a:custDash>
                <a:ds d="1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FFFFFF">
              <a:alpha val="1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>
            <p:ph type="title"/>
          </p:nvPr>
        </p:nvSpPr>
        <p:spPr>
          <a:xfrm>
            <a:off x="1270000" y="2616200"/>
            <a:ext cx="10464800" cy="25400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Shape 12"/>
          <p:cNvSpPr/>
          <p:nvPr>
            <p:ph type="body" sz="quarter" idx="1"/>
          </p:nvPr>
        </p:nvSpPr>
        <p:spPr>
          <a:xfrm>
            <a:off x="1270000" y="5207000"/>
            <a:ext cx="10464800" cy="16637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</a:lvl1pPr>
            <a:lvl2pPr marL="0" indent="228600" algn="ctr">
              <a:spcBef>
                <a:spcPts val="0"/>
              </a:spcBef>
              <a:buSzTx/>
              <a:buNone/>
            </a:lvl2pPr>
            <a:lvl3pPr marL="0" indent="457200" algn="ctr">
              <a:spcBef>
                <a:spcPts val="0"/>
              </a:spcBef>
              <a:buSzTx/>
              <a:buNone/>
            </a:lvl3pPr>
            <a:lvl4pPr marL="0" indent="685800" algn="ctr">
              <a:spcBef>
                <a:spcPts val="0"/>
              </a:spcBef>
              <a:buSzTx/>
              <a:buNone/>
            </a:lvl4pPr>
            <a:lvl5pPr marL="0" indent="914400" algn="ctr">
              <a:spcBef>
                <a:spcPts val="0"/>
              </a:spcBef>
              <a:buSzTx/>
              <a:buNone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hape 1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>
            <p:ph type="body" sz="quarter" idx="13"/>
          </p:nvPr>
        </p:nvSpPr>
        <p:spPr>
          <a:xfrm>
            <a:off x="1270000" y="6362700"/>
            <a:ext cx="10464800" cy="5715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/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Shape 94"/>
          <p:cNvSpPr/>
          <p:nvPr>
            <p:ph type="body" sz="quarter" idx="14"/>
          </p:nvPr>
        </p:nvSpPr>
        <p:spPr>
          <a:xfrm>
            <a:off x="1270000" y="4518049"/>
            <a:ext cx="10464800" cy="717502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2400"/>
              </a:spcBef>
              <a:buSzTx/>
              <a:buNone/>
              <a:defRPr sz="3800"/>
            </a:lvl1pPr>
          </a:lstStyle>
          <a:p>
            <a:pPr/>
            <a:r>
              <a:t>“Type a quote here.”</a:t>
            </a:r>
          </a:p>
        </p:txBody>
      </p:sp>
      <p:sp>
        <p:nvSpPr>
          <p:cNvPr id="95" name="Shape 9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  <a:ln w="88900"/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hape 10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>
            <p:ph type="pic" idx="13"/>
          </p:nvPr>
        </p:nvSpPr>
        <p:spPr>
          <a:xfrm>
            <a:off x="1181100" y="1160942"/>
            <a:ext cx="10642600" cy="551180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Shape 21"/>
          <p:cNvSpPr/>
          <p:nvPr>
            <p:ph type="title"/>
          </p:nvPr>
        </p:nvSpPr>
        <p:spPr>
          <a:xfrm>
            <a:off x="1181100" y="6794500"/>
            <a:ext cx="10642600" cy="15113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2" name="Shape 22"/>
          <p:cNvSpPr/>
          <p:nvPr>
            <p:ph type="body" sz="quarter" idx="1"/>
          </p:nvPr>
        </p:nvSpPr>
        <p:spPr>
          <a:xfrm>
            <a:off x="1181100" y="8382000"/>
            <a:ext cx="10642600" cy="939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</a:lvl1pPr>
            <a:lvl2pPr marL="0" indent="228600" algn="ctr">
              <a:spcBef>
                <a:spcPts val="0"/>
              </a:spcBef>
              <a:buSzTx/>
              <a:buNone/>
            </a:lvl2pPr>
            <a:lvl3pPr marL="0" indent="457200" algn="ctr">
              <a:spcBef>
                <a:spcPts val="0"/>
              </a:spcBef>
              <a:buSzTx/>
              <a:buNone/>
            </a:lvl3pPr>
            <a:lvl4pPr marL="0" indent="685800" algn="ctr">
              <a:spcBef>
                <a:spcPts val="0"/>
              </a:spcBef>
              <a:buSzTx/>
              <a:buNone/>
            </a:lvl4pPr>
            <a:lvl5pPr marL="0" indent="914400" algn="ctr">
              <a:spcBef>
                <a:spcPts val="0"/>
              </a:spcBef>
              <a:buSzTx/>
              <a:buNone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hape 2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/>
          <p:nvPr>
            <p:ph type="title"/>
          </p:nvPr>
        </p:nvSpPr>
        <p:spPr>
          <a:xfrm>
            <a:off x="1270000" y="3606800"/>
            <a:ext cx="10464800" cy="25400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hape 3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/>
          <p:nvPr>
            <p:ph type="pic" sz="half" idx="13"/>
          </p:nvPr>
        </p:nvSpPr>
        <p:spPr>
          <a:xfrm>
            <a:off x="7226300" y="1231900"/>
            <a:ext cx="4914900" cy="69977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Shape 39"/>
          <p:cNvSpPr/>
          <p:nvPr>
            <p:ph type="title"/>
          </p:nvPr>
        </p:nvSpPr>
        <p:spPr>
          <a:xfrm>
            <a:off x="609600" y="1155700"/>
            <a:ext cx="5994400" cy="3568700"/>
          </a:xfrm>
          <a:prstGeom prst="rect">
            <a:avLst/>
          </a:prstGeom>
        </p:spPr>
        <p:txBody>
          <a:bodyPr anchor="b"/>
          <a:lstStyle>
            <a:lvl1pPr>
              <a:defRPr sz="5800"/>
            </a:lvl1pPr>
          </a:lstStyle>
          <a:p>
            <a:pPr/>
            <a:r>
              <a:t>Title Text</a:t>
            </a:r>
          </a:p>
        </p:txBody>
      </p:sp>
      <p:sp>
        <p:nvSpPr>
          <p:cNvPr id="40" name="Shape 40"/>
          <p:cNvSpPr/>
          <p:nvPr>
            <p:ph type="body" sz="quarter" idx="1"/>
          </p:nvPr>
        </p:nvSpPr>
        <p:spPr>
          <a:xfrm>
            <a:off x="609600" y="4762500"/>
            <a:ext cx="5994400" cy="35687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</a:lvl1pPr>
            <a:lvl2pPr marL="0" indent="228600" algn="ctr">
              <a:spcBef>
                <a:spcPts val="0"/>
              </a:spcBef>
              <a:buSzTx/>
              <a:buNone/>
            </a:lvl2pPr>
            <a:lvl3pPr marL="0" indent="457200" algn="ctr">
              <a:spcBef>
                <a:spcPts val="0"/>
              </a:spcBef>
              <a:buSzTx/>
              <a:buNone/>
            </a:lvl3pPr>
            <a:lvl4pPr marL="0" indent="685800" algn="ctr">
              <a:spcBef>
                <a:spcPts val="0"/>
              </a:spcBef>
              <a:buSzTx/>
              <a:buNone/>
            </a:lvl4pPr>
            <a:lvl5pPr marL="0" indent="914400" algn="ctr">
              <a:spcBef>
                <a:spcPts val="0"/>
              </a:spcBef>
              <a:buSzTx/>
              <a:buNone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hape 4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hape 4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Shape 57"/>
          <p:cNvSpPr/>
          <p:nvPr>
            <p:ph type="body" idx="1"/>
          </p:nvPr>
        </p:nvSpPr>
        <p:spPr>
          <a:xfrm>
            <a:off x="1270000" y="2768600"/>
            <a:ext cx="10464800" cy="5740400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hape 5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>
            <p:ph type="pic" sz="half" idx="13"/>
          </p:nvPr>
        </p:nvSpPr>
        <p:spPr>
          <a:xfrm>
            <a:off x="6972300" y="2984500"/>
            <a:ext cx="4747115" cy="60198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Shape 6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Shape 67"/>
          <p:cNvSpPr/>
          <p:nvPr>
            <p:ph type="body" sz="half" idx="1"/>
          </p:nvPr>
        </p:nvSpPr>
        <p:spPr>
          <a:xfrm>
            <a:off x="1270000" y="2946400"/>
            <a:ext cx="5270500" cy="6096000"/>
          </a:xfrm>
          <a:prstGeom prst="rect">
            <a:avLst/>
          </a:prstGeom>
        </p:spPr>
        <p:txBody>
          <a:bodyPr/>
          <a:lstStyle>
            <a:lvl1pPr marL="482600" indent="-482600">
              <a:spcBef>
                <a:spcPts val="3200"/>
              </a:spcBef>
              <a:buBlip>
                <a:blip r:embed="rId2"/>
              </a:buBlip>
              <a:defRPr sz="3200"/>
            </a:lvl1pPr>
            <a:lvl2pPr marL="965200" indent="-482600">
              <a:spcBef>
                <a:spcPts val="3200"/>
              </a:spcBef>
              <a:buBlip>
                <a:blip r:embed="rId2"/>
              </a:buBlip>
              <a:defRPr sz="3200"/>
            </a:lvl2pPr>
            <a:lvl3pPr marL="1447800" indent="-482600">
              <a:spcBef>
                <a:spcPts val="3200"/>
              </a:spcBef>
              <a:buBlip>
                <a:blip r:embed="rId2"/>
              </a:buBlip>
              <a:defRPr sz="3200"/>
            </a:lvl3pPr>
            <a:lvl4pPr marL="1930400" indent="-482600">
              <a:spcBef>
                <a:spcPts val="3200"/>
              </a:spcBef>
              <a:buBlip>
                <a:blip r:embed="rId2"/>
              </a:buBlip>
              <a:defRPr sz="3200"/>
            </a:lvl4pPr>
            <a:lvl5pPr marL="2413000" indent="-482600">
              <a:spcBef>
                <a:spcPts val="3200"/>
              </a:spcBef>
              <a:buBlip>
                <a:blip r:embed="rId2"/>
              </a:buBlip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hape 68"/>
          <p:cNvSpPr/>
          <p:nvPr>
            <p:ph type="sldNum" sz="quarter" idx="2"/>
          </p:nvPr>
        </p:nvSpPr>
        <p:spPr>
          <a:xfrm>
            <a:off x="6256723" y="9194800"/>
            <a:ext cx="409839" cy="454169"/>
          </a:xfrm>
          <a:prstGeom prst="rect">
            <a:avLst/>
          </a:prstGeom>
        </p:spPr>
        <p:txBody>
          <a:bodyPr/>
          <a:lstStyle>
            <a:lvl1pPr algn="r"/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hape 7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>
            <p:ph type="pic" sz="quarter" idx="13"/>
          </p:nvPr>
        </p:nvSpPr>
        <p:spPr>
          <a:xfrm>
            <a:off x="7273168" y="5018682"/>
            <a:ext cx="4927601" cy="393700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Shape 84"/>
          <p:cNvSpPr/>
          <p:nvPr>
            <p:ph type="pic" sz="quarter" idx="14"/>
          </p:nvPr>
        </p:nvSpPr>
        <p:spPr>
          <a:xfrm rot="21600000">
            <a:off x="7269536" y="774699"/>
            <a:ext cx="4927601" cy="393700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Shape 85"/>
          <p:cNvSpPr/>
          <p:nvPr>
            <p:ph type="pic" sz="half" idx="15"/>
          </p:nvPr>
        </p:nvSpPr>
        <p:spPr>
          <a:xfrm rot="21600000">
            <a:off x="787399" y="774699"/>
            <a:ext cx="6159501" cy="820420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hape 8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body" idx="1"/>
          </p:nvPr>
        </p:nvSpPr>
        <p:spPr>
          <a:xfrm>
            <a:off x="1270000" y="1066800"/>
            <a:ext cx="10464800" cy="7620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buBlip>
                <a:blip r:embed="rId3"/>
              </a:buBlip>
            </a:lvl1pPr>
            <a:lvl2pPr>
              <a:buBlip>
                <a:blip r:embed="rId3"/>
              </a:buBlip>
            </a:lvl2pPr>
            <a:lvl3pPr>
              <a:buBlip>
                <a:blip r:embed="rId3"/>
              </a:buBlip>
            </a:lvl3pPr>
            <a:lvl4pPr>
              <a:buBlip>
                <a:blip r:embed="rId3"/>
              </a:buBlip>
            </a:lvl4pPr>
            <a:lvl5pPr>
              <a:buBlip>
                <a:blip r:embed="rId3"/>
              </a:buBlip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" name="Shape 3"/>
          <p:cNvSpPr/>
          <p:nvPr>
            <p:ph type="title"/>
          </p:nvPr>
        </p:nvSpPr>
        <p:spPr>
          <a:xfrm>
            <a:off x="1270000" y="203200"/>
            <a:ext cx="10464800" cy="2540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4" name="Shape 4"/>
          <p:cNvSpPr/>
          <p:nvPr>
            <p:ph type="sldNum" sz="quarter" idx="2"/>
          </p:nvPr>
        </p:nvSpPr>
        <p:spPr>
          <a:xfrm>
            <a:off x="6297011" y="9194800"/>
            <a:ext cx="409839" cy="45416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  <p:transition xmlns:p14="http://schemas.microsoft.com/office/powerpoint/2010/main" spd="med" advClick="1"/>
  <p:txStyles>
    <p:titleStyle>
      <a:lvl1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1pPr>
      <a:lvl2pPr marL="0" marR="0" indent="2286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2pPr>
      <a:lvl3pPr marL="0" marR="0" indent="4572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3pPr>
      <a:lvl4pPr marL="0" marR="0" indent="6858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4pPr>
      <a:lvl5pPr marL="0" marR="0" indent="9144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5pPr>
      <a:lvl6pPr marL="0" marR="0" indent="11430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6pPr>
      <a:lvl7pPr marL="0" marR="0" indent="13716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7pPr>
      <a:lvl8pPr marL="0" marR="0" indent="16002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8pPr>
      <a:lvl9pPr marL="0" marR="0" indent="18288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9pPr>
    </p:titleStyle>
    <p:bodyStyle>
      <a:lvl1pPr marL="571500" marR="0" indent="-571500" algn="l" defTabSz="457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43000"/>
        <a:buFontTx/>
        <a:buBlip>
          <a:blip r:embed="rId3"/>
        </a:buBlip>
        <a:tabLst/>
        <a:defRPr b="0" baseline="0" cap="none" i="0" spc="0" strike="noStrike" sz="36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1pPr>
      <a:lvl2pPr marL="1143000" marR="0" indent="-571500" algn="l" defTabSz="457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43000"/>
        <a:buFontTx/>
        <a:buBlip>
          <a:blip r:embed="rId3"/>
        </a:buBlip>
        <a:tabLst/>
        <a:defRPr b="0" baseline="0" cap="none" i="0" spc="0" strike="noStrike" sz="36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2pPr>
      <a:lvl3pPr marL="1714500" marR="0" indent="-571500" algn="l" defTabSz="457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43000"/>
        <a:buFontTx/>
        <a:buBlip>
          <a:blip r:embed="rId3"/>
        </a:buBlip>
        <a:tabLst/>
        <a:defRPr b="0" baseline="0" cap="none" i="0" spc="0" strike="noStrike" sz="36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3pPr>
      <a:lvl4pPr marL="2286000" marR="0" indent="-571500" algn="l" defTabSz="457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43000"/>
        <a:buFontTx/>
        <a:buBlip>
          <a:blip r:embed="rId3"/>
        </a:buBlip>
        <a:tabLst/>
        <a:defRPr b="0" baseline="0" cap="none" i="0" spc="0" strike="noStrike" sz="36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4pPr>
      <a:lvl5pPr marL="2857500" marR="0" indent="-571500" algn="l" defTabSz="457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43000"/>
        <a:buFontTx/>
        <a:buBlip>
          <a:blip r:embed="rId3"/>
        </a:buBlip>
        <a:tabLst/>
        <a:defRPr b="0" baseline="0" cap="none" i="0" spc="0" strike="noStrike" sz="36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5pPr>
      <a:lvl6pPr marL="3429000" marR="0" indent="-571500" algn="l" defTabSz="457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43000"/>
        <a:buFontTx/>
        <a:buBlip>
          <a:blip r:embed="rId3"/>
        </a:buBlip>
        <a:tabLst/>
        <a:defRPr b="0" baseline="0" cap="none" i="0" spc="0" strike="noStrike" sz="36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6pPr>
      <a:lvl7pPr marL="4000500" marR="0" indent="-571500" algn="l" defTabSz="457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43000"/>
        <a:buFontTx/>
        <a:buBlip>
          <a:blip r:embed="rId3"/>
        </a:buBlip>
        <a:tabLst/>
        <a:defRPr b="0" baseline="0" cap="none" i="0" spc="0" strike="noStrike" sz="36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7pPr>
      <a:lvl8pPr marL="4572000" marR="0" indent="-571500" algn="l" defTabSz="457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43000"/>
        <a:buFontTx/>
        <a:buBlip>
          <a:blip r:embed="rId3"/>
        </a:buBlip>
        <a:tabLst/>
        <a:defRPr b="0" baseline="0" cap="none" i="0" spc="0" strike="noStrike" sz="36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8pPr>
      <a:lvl9pPr marL="5143500" marR="0" indent="-571500" algn="l" defTabSz="457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43000"/>
        <a:buFontTx/>
        <a:buBlip>
          <a:blip r:embed="rId3"/>
        </a:buBlip>
        <a:tabLst/>
        <a:defRPr b="0" baseline="0" cap="none" i="0" spc="0" strike="noStrike" sz="36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9pPr>
    </p:bodyStyle>
    <p:otherStyle>
      <a:lvl1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halkduster"/>
        </a:defRPr>
      </a:lvl1pPr>
      <a:lvl2pPr marL="0" marR="0" indent="2286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halkduster"/>
        </a:defRPr>
      </a:lvl2pPr>
      <a:lvl3pPr marL="0" marR="0" indent="4572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halkduster"/>
        </a:defRPr>
      </a:lvl3pPr>
      <a:lvl4pPr marL="0" marR="0" indent="6858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halkduster"/>
        </a:defRPr>
      </a:lvl4pPr>
      <a:lvl5pPr marL="0" marR="0" indent="9144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halkduster"/>
        </a:defRPr>
      </a:lvl5pPr>
      <a:lvl6pPr marL="0" marR="0" indent="11430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halkduster"/>
        </a:defRPr>
      </a:lvl6pPr>
      <a:lvl7pPr marL="0" marR="0" indent="13716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halkduster"/>
        </a:defRPr>
      </a:lvl7pPr>
      <a:lvl8pPr marL="0" marR="0" indent="16002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halkduster"/>
        </a:defRPr>
      </a:lvl8pPr>
      <a:lvl9pPr marL="0" marR="0" indent="18288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halkduster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Relationship Id="rId3" Type="http://schemas.openxmlformats.org/officeDocument/2006/relationships/image" Target="../media/image4.jpe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eg"/><Relationship Id="rId3" Type="http://schemas.openxmlformats.org/officeDocument/2006/relationships/image" Target="../media/image6.jpeg"/><Relationship Id="rId4" Type="http://schemas.openxmlformats.org/officeDocument/2006/relationships/image" Target="../media/image7.jpeg"/><Relationship Id="rId5" Type="http://schemas.openxmlformats.org/officeDocument/2006/relationships/image" Target="../media/image5.pn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0" name="Shape 120"/>
          <p:cNvSpPr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Actuator: H-Bridge</a:t>
            </a:r>
          </a:p>
        </p:txBody>
      </p:sp>
      <p:sp>
        <p:nvSpPr>
          <p:cNvPr id="123" name="Shape 123"/>
          <p:cNvSpPr/>
          <p:nvPr>
            <p:ph type="body" sz="quarter" idx="1"/>
          </p:nvPr>
        </p:nvSpPr>
        <p:spPr>
          <a:xfrm>
            <a:off x="484972" y="2946400"/>
            <a:ext cx="3658729" cy="6096000"/>
          </a:xfrm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t>NPN Transistors being used:</a:t>
            </a:r>
          </a:p>
          <a:p>
            <a:pPr>
              <a:buBlip>
                <a:blip r:embed="rId2"/>
              </a:buBlip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t>TIP41C and BC548B</a:t>
            </a:r>
          </a:p>
        </p:txBody>
      </p:sp>
      <p:pic>
        <p:nvPicPr>
          <p:cNvPr id="124" name="Screen Shot 2016-10-16 at 10.37.35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431114" y="3187945"/>
            <a:ext cx="7288065" cy="4161349"/>
          </a:xfrm>
          <a:prstGeom prst="rect">
            <a:avLst/>
          </a:prstGeom>
          <a:ln w="889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/>
          <p:nvPr>
            <p:ph type="title"/>
          </p:nvPr>
        </p:nvSpPr>
        <p:spPr>
          <a:xfrm>
            <a:off x="1541589" y="625945"/>
            <a:ext cx="9921622" cy="1694510"/>
          </a:xfrm>
          <a:prstGeom prst="rect">
            <a:avLst/>
          </a:prstGeom>
        </p:spPr>
        <p:txBody>
          <a:bodyPr/>
          <a:lstStyle>
            <a:lvl1pPr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Simulation Result</a:t>
            </a:r>
          </a:p>
        </p:txBody>
      </p:sp>
      <p:pic>
        <p:nvPicPr>
          <p:cNvPr id="127" name="Screen Shot 2016-10-16 at 11.04.00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20692" y="2559869"/>
            <a:ext cx="9363416" cy="5511921"/>
          </a:xfrm>
          <a:prstGeom prst="rect">
            <a:avLst/>
          </a:prstGeom>
          <a:ln w="889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/>
          <p:nvPr>
            <p:ph type="title"/>
          </p:nvPr>
        </p:nvSpPr>
        <p:spPr>
          <a:xfrm>
            <a:off x="1270000" y="203200"/>
            <a:ext cx="10464800" cy="1320800"/>
          </a:xfrm>
          <a:prstGeom prst="rect">
            <a:avLst/>
          </a:prstGeom>
        </p:spPr>
        <p:txBody>
          <a:bodyPr/>
          <a:lstStyle>
            <a:lvl1pPr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Details about the circuit</a:t>
            </a:r>
          </a:p>
        </p:txBody>
      </p:sp>
      <p:pic>
        <p:nvPicPr>
          <p:cNvPr id="130" name="Screen Shot 2016-10-16 at 10.37.35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460271"/>
            <a:ext cx="13004801" cy="7425497"/>
          </a:xfrm>
          <a:prstGeom prst="rect">
            <a:avLst/>
          </a:prstGeom>
          <a:ln w="88900">
            <a:miter lim="400000"/>
          </a:ln>
        </p:spPr>
      </p:pic>
      <p:pic>
        <p:nvPicPr>
          <p:cNvPr id="131" name="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15468314">
            <a:off x="-219038" y="5234462"/>
            <a:ext cx="2648008" cy="405070"/>
          </a:xfrm>
          <a:prstGeom prst="rect">
            <a:avLst/>
          </a:prstGeom>
        </p:spPr>
      </p:pic>
      <p:sp>
        <p:nvSpPr>
          <p:cNvPr id="133" name="Shape 133"/>
          <p:cNvSpPr/>
          <p:nvPr/>
        </p:nvSpPr>
        <p:spPr>
          <a:xfrm>
            <a:off x="271660" y="6744408"/>
            <a:ext cx="6058771" cy="166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Providing power for the H-bridge:</a:t>
            </a:r>
          </a:p>
          <a:p>
            <a:pPr>
              <a:defRPr sz="3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provided by DC power Supply with 5V and 2A current limit</a:t>
            </a:r>
          </a:p>
        </p:txBody>
      </p:sp>
      <p:sp>
        <p:nvSpPr>
          <p:cNvPr id="134" name="Shape 134"/>
          <p:cNvSpPr/>
          <p:nvPr/>
        </p:nvSpPr>
        <p:spPr>
          <a:xfrm>
            <a:off x="9992938" y="1687277"/>
            <a:ext cx="2910632" cy="1320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Two Vin: One input for controlling the heating TEC and the other end for controlling cooling TEC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/>
          <p:nvPr>
            <p:ph type="title"/>
          </p:nvPr>
        </p:nvSpPr>
        <p:spPr>
          <a:xfrm>
            <a:off x="1270000" y="203200"/>
            <a:ext cx="10464800" cy="1320800"/>
          </a:xfrm>
          <a:prstGeom prst="rect">
            <a:avLst/>
          </a:prstGeom>
        </p:spPr>
        <p:txBody>
          <a:bodyPr/>
          <a:lstStyle>
            <a:lvl1pPr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Details about the circuit</a:t>
            </a:r>
          </a:p>
        </p:txBody>
      </p:sp>
      <p:pic>
        <p:nvPicPr>
          <p:cNvPr id="137" name="Screen Shot 2016-10-16 at 10.37.35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460271"/>
            <a:ext cx="13004801" cy="7425497"/>
          </a:xfrm>
          <a:prstGeom prst="rect">
            <a:avLst/>
          </a:prstGeom>
          <a:ln w="88900">
            <a:miter lim="400000"/>
          </a:ln>
        </p:spPr>
      </p:pic>
      <p:sp>
        <p:nvSpPr>
          <p:cNvPr id="138" name="Shape 138"/>
          <p:cNvSpPr/>
          <p:nvPr/>
        </p:nvSpPr>
        <p:spPr>
          <a:xfrm>
            <a:off x="3783313" y="2116045"/>
            <a:ext cx="2174794" cy="45186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473" h="21425" fill="norm" stroke="1" extrusionOk="0">
                <a:moveTo>
                  <a:pt x="19698" y="233"/>
                </a:moveTo>
                <a:cubicBezTo>
                  <a:pt x="19542" y="227"/>
                  <a:pt x="19442" y="147"/>
                  <a:pt x="19499" y="74"/>
                </a:cubicBezTo>
                <a:cubicBezTo>
                  <a:pt x="19694" y="-175"/>
                  <a:pt x="20579" y="248"/>
                  <a:pt x="20232" y="646"/>
                </a:cubicBezTo>
                <a:cubicBezTo>
                  <a:pt x="19577" y="1398"/>
                  <a:pt x="20103" y="2180"/>
                  <a:pt x="20337" y="2975"/>
                </a:cubicBezTo>
                <a:cubicBezTo>
                  <a:pt x="20572" y="3773"/>
                  <a:pt x="20445" y="4625"/>
                  <a:pt x="20378" y="5428"/>
                </a:cubicBezTo>
                <a:cubicBezTo>
                  <a:pt x="20305" y="6324"/>
                  <a:pt x="20208" y="7269"/>
                  <a:pt x="19092" y="7993"/>
                </a:cubicBezTo>
                <a:cubicBezTo>
                  <a:pt x="15030" y="10625"/>
                  <a:pt x="5904" y="7193"/>
                  <a:pt x="1951" y="9880"/>
                </a:cubicBezTo>
                <a:cubicBezTo>
                  <a:pt x="310" y="10995"/>
                  <a:pt x="971" y="12419"/>
                  <a:pt x="672" y="13703"/>
                </a:cubicBezTo>
                <a:cubicBezTo>
                  <a:pt x="333" y="15164"/>
                  <a:pt x="-1021" y="16900"/>
                  <a:pt x="1470" y="17831"/>
                </a:cubicBezTo>
                <a:cubicBezTo>
                  <a:pt x="3423" y="18562"/>
                  <a:pt x="6067" y="17921"/>
                  <a:pt x="8280" y="18275"/>
                </a:cubicBezTo>
                <a:cubicBezTo>
                  <a:pt x="10894" y="18694"/>
                  <a:pt x="12147" y="20190"/>
                  <a:pt x="10920" y="21425"/>
                </a:cubicBezTo>
              </a:path>
            </a:pathLst>
          </a:custGeom>
          <a:ln w="88900">
            <a:solidFill>
              <a:srgbClr val="E20C03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63500" dist="25400" dir="2700000">
                    <a:srgbClr val="000000">
                      <a:alpha val="70000"/>
                    </a:srgbClr>
                  </a:outerShdw>
                </a:effectLst>
              </a:defRPr>
            </a:pPr>
          </a:p>
        </p:txBody>
      </p:sp>
      <p:sp>
        <p:nvSpPr>
          <p:cNvPr id="139" name="Shape 139"/>
          <p:cNvSpPr/>
          <p:nvPr/>
        </p:nvSpPr>
        <p:spPr>
          <a:xfrm>
            <a:off x="7213948" y="2669184"/>
            <a:ext cx="1791073" cy="749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0021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Heating</a:t>
            </a:r>
          </a:p>
        </p:txBody>
      </p:sp>
      <p:sp>
        <p:nvSpPr>
          <p:cNvPr id="140" name="Shape 140"/>
          <p:cNvSpPr/>
          <p:nvPr/>
        </p:nvSpPr>
        <p:spPr>
          <a:xfrm>
            <a:off x="1905001" y="5441950"/>
            <a:ext cx="1791073" cy="749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12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Heating</a:t>
            </a:r>
          </a:p>
        </p:txBody>
      </p:sp>
      <p:sp>
        <p:nvSpPr>
          <p:cNvPr id="141" name="Shape 141"/>
          <p:cNvSpPr/>
          <p:nvPr/>
        </p:nvSpPr>
        <p:spPr>
          <a:xfrm>
            <a:off x="6811231" y="4579182"/>
            <a:ext cx="1737421" cy="749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Cooling</a:t>
            </a:r>
          </a:p>
        </p:txBody>
      </p:sp>
      <p:sp>
        <p:nvSpPr>
          <p:cNvPr id="142" name="Shape 142"/>
          <p:cNvSpPr/>
          <p:nvPr/>
        </p:nvSpPr>
        <p:spPr>
          <a:xfrm>
            <a:off x="1457848" y="2669184"/>
            <a:ext cx="1737421" cy="749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Cooling</a:t>
            </a:r>
          </a:p>
        </p:txBody>
      </p:sp>
      <p:sp>
        <p:nvSpPr>
          <p:cNvPr id="143" name="Shape 143"/>
          <p:cNvSpPr/>
          <p:nvPr/>
        </p:nvSpPr>
        <p:spPr>
          <a:xfrm>
            <a:off x="3797394" y="2258169"/>
            <a:ext cx="2334076" cy="43140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409" h="21600" fill="norm" stroke="1" extrusionOk="0">
                <a:moveTo>
                  <a:pt x="493" y="0"/>
                </a:moveTo>
                <a:cubicBezTo>
                  <a:pt x="-33" y="1485"/>
                  <a:pt x="-139" y="3009"/>
                  <a:pt x="179" y="4514"/>
                </a:cubicBezTo>
                <a:cubicBezTo>
                  <a:pt x="458" y="5827"/>
                  <a:pt x="1057" y="7112"/>
                  <a:pt x="1959" y="8331"/>
                </a:cubicBezTo>
                <a:cubicBezTo>
                  <a:pt x="3028" y="8335"/>
                  <a:pt x="4095" y="8298"/>
                  <a:pt x="5151" y="8220"/>
                </a:cubicBezTo>
                <a:cubicBezTo>
                  <a:pt x="6722" y="8105"/>
                  <a:pt x="8280" y="7899"/>
                  <a:pt x="9873" y="7871"/>
                </a:cubicBezTo>
                <a:cubicBezTo>
                  <a:pt x="12589" y="7821"/>
                  <a:pt x="15258" y="8286"/>
                  <a:pt x="17467" y="9193"/>
                </a:cubicBezTo>
                <a:cubicBezTo>
                  <a:pt x="17852" y="9798"/>
                  <a:pt x="18229" y="10404"/>
                  <a:pt x="18597" y="11011"/>
                </a:cubicBezTo>
                <a:cubicBezTo>
                  <a:pt x="18873" y="11467"/>
                  <a:pt x="19145" y="11927"/>
                  <a:pt x="19237" y="12408"/>
                </a:cubicBezTo>
                <a:cubicBezTo>
                  <a:pt x="19409" y="13319"/>
                  <a:pt x="18749" y="14373"/>
                  <a:pt x="19099" y="15331"/>
                </a:cubicBezTo>
                <a:cubicBezTo>
                  <a:pt x="19563" y="16597"/>
                  <a:pt x="21461" y="17675"/>
                  <a:pt x="19622" y="18762"/>
                </a:cubicBezTo>
                <a:cubicBezTo>
                  <a:pt x="18320" y="19533"/>
                  <a:pt x="16313" y="19018"/>
                  <a:pt x="14540" y="18947"/>
                </a:cubicBezTo>
                <a:cubicBezTo>
                  <a:pt x="13371" y="18900"/>
                  <a:pt x="12205" y="19068"/>
                  <a:pt x="11213" y="19431"/>
                </a:cubicBezTo>
                <a:lnTo>
                  <a:pt x="11701" y="21600"/>
                </a:lnTo>
              </a:path>
            </a:pathLst>
          </a:custGeom>
          <a:ln w="889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63500" dist="25400" dir="2700000">
                    <a:srgbClr val="000000">
                      <a:alpha val="70000"/>
                    </a:srgbClr>
                  </a:outerShdw>
                </a:effectLst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71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Result from breadborad: 1.3A</a:t>
            </a:r>
          </a:p>
        </p:txBody>
      </p:sp>
      <p:sp>
        <p:nvSpPr>
          <p:cNvPr id="146" name="Shape 14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347472">
              <a:defRPr sz="5396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Result from veroboard: 1A</a:t>
            </a:r>
          </a:p>
        </p:txBody>
      </p:sp>
      <p:pic>
        <p:nvPicPr>
          <p:cNvPr id="147" name="DSC_0237.jpeg"/>
          <p:cNvPicPr>
            <a:picLocks noChangeAspect="1"/>
          </p:cNvPicPr>
          <p:nvPr/>
        </p:nvPicPr>
        <p:blipFill>
          <a:blip r:embed="rId2">
            <a:extLst/>
          </a:blip>
          <a:srcRect l="0" t="2335" r="1614" b="48172"/>
          <a:stretch>
            <a:fillRect/>
          </a:stretch>
        </p:blipFill>
        <p:spPr>
          <a:xfrm>
            <a:off x="1144366" y="1360607"/>
            <a:ext cx="5355199" cy="4789086"/>
          </a:xfrm>
          <a:prstGeom prst="rect">
            <a:avLst/>
          </a:prstGeom>
          <a:ln w="88900">
            <a:miter lim="400000"/>
          </a:ln>
        </p:spPr>
      </p:pic>
      <p:pic>
        <p:nvPicPr>
          <p:cNvPr id="148" name="DSC_0238.jpeg"/>
          <p:cNvPicPr>
            <a:picLocks noChangeAspect="1"/>
          </p:cNvPicPr>
          <p:nvPr/>
        </p:nvPicPr>
        <p:blipFill>
          <a:blip r:embed="rId3">
            <a:extLst/>
          </a:blip>
          <a:srcRect l="7781" t="26943" r="0" b="39335"/>
          <a:stretch>
            <a:fillRect/>
          </a:stretch>
        </p:blipFill>
        <p:spPr>
          <a:xfrm>
            <a:off x="6955954" y="2030526"/>
            <a:ext cx="5059461" cy="3288983"/>
          </a:xfrm>
          <a:prstGeom prst="rect">
            <a:avLst/>
          </a:prstGeom>
          <a:ln w="88900">
            <a:miter lim="400000"/>
          </a:ln>
        </p:spPr>
      </p:pic>
      <p:sp>
        <p:nvSpPr>
          <p:cNvPr id="149" name="Shape 149"/>
          <p:cNvSpPr/>
          <p:nvPr/>
        </p:nvSpPr>
        <p:spPr>
          <a:xfrm flipH="1">
            <a:off x="7433636" y="1663901"/>
            <a:ext cx="1605726" cy="1457782"/>
          </a:xfrm>
          <a:prstGeom prst="line">
            <a:avLst/>
          </a:prstGeom>
          <a:ln w="889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63500" dist="25400" dir="2700000">
                    <a:srgbClr val="000000">
                      <a:alpha val="70000"/>
                    </a:srgbClr>
                  </a:outerShdw>
                </a:effectLst>
              </a:defRPr>
            </a:pPr>
          </a:p>
        </p:txBody>
      </p:sp>
      <p:sp>
        <p:nvSpPr>
          <p:cNvPr id="150" name="Shape 150"/>
          <p:cNvSpPr/>
          <p:nvPr/>
        </p:nvSpPr>
        <p:spPr>
          <a:xfrm>
            <a:off x="9049960" y="1024367"/>
            <a:ext cx="2056299" cy="780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rPr>
                <a:latin typeface="Calibri"/>
                <a:ea typeface="Calibri"/>
                <a:cs typeface="Calibri"/>
                <a:sym typeface="Calibri"/>
              </a:rPr>
              <a:t>Heating</a:t>
            </a:r>
            <a:r>
              <a:t> </a:t>
            </a:r>
          </a:p>
        </p:txBody>
      </p:sp>
      <p:sp>
        <p:nvSpPr>
          <p:cNvPr id="151" name="Shape 151"/>
          <p:cNvSpPr/>
          <p:nvPr/>
        </p:nvSpPr>
        <p:spPr>
          <a:xfrm>
            <a:off x="8616925" y="5379751"/>
            <a:ext cx="1737421" cy="749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Cooling</a:t>
            </a:r>
          </a:p>
        </p:txBody>
      </p:sp>
      <p:sp>
        <p:nvSpPr>
          <p:cNvPr id="152" name="Shape 152"/>
          <p:cNvSpPr/>
          <p:nvPr/>
        </p:nvSpPr>
        <p:spPr>
          <a:xfrm flipH="1" flipV="1">
            <a:off x="7285518" y="3445663"/>
            <a:ext cx="1271853" cy="2000641"/>
          </a:xfrm>
          <a:prstGeom prst="line">
            <a:avLst/>
          </a:prstGeom>
          <a:ln w="889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63500" dist="25400" dir="2700000">
                    <a:srgbClr val="000000">
                      <a:alpha val="70000"/>
                    </a:srgbClr>
                  </a:outerShdw>
                </a:effectLst>
              </a:defRPr>
            </a:pPr>
          </a:p>
        </p:txBody>
      </p:sp>
      <p:sp>
        <p:nvSpPr>
          <p:cNvPr id="153" name="Shape 153"/>
          <p:cNvSpPr/>
          <p:nvPr/>
        </p:nvSpPr>
        <p:spPr>
          <a:xfrm flipV="1">
            <a:off x="7315141" y="4734293"/>
            <a:ext cx="1" cy="1202768"/>
          </a:xfrm>
          <a:prstGeom prst="line">
            <a:avLst/>
          </a:prstGeom>
          <a:ln w="889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63500" dist="25400" dir="2700000">
                    <a:srgbClr val="000000">
                      <a:alpha val="70000"/>
                    </a:srgbClr>
                  </a:outerShdw>
                </a:effectLst>
              </a:defRPr>
            </a:pPr>
          </a:p>
        </p:txBody>
      </p:sp>
      <p:sp>
        <p:nvSpPr>
          <p:cNvPr id="154" name="Shape 154"/>
          <p:cNvSpPr/>
          <p:nvPr/>
        </p:nvSpPr>
        <p:spPr>
          <a:xfrm>
            <a:off x="5243841" y="5953486"/>
            <a:ext cx="3850184" cy="749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Common Ground</a:t>
            </a:r>
          </a:p>
        </p:txBody>
      </p:sp>
      <p:sp>
        <p:nvSpPr>
          <p:cNvPr id="155" name="Shape 155"/>
          <p:cNvSpPr/>
          <p:nvPr/>
        </p:nvSpPr>
        <p:spPr>
          <a:xfrm>
            <a:off x="4880644" y="328912"/>
            <a:ext cx="4576578" cy="749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Vcc 5V power supply</a:t>
            </a:r>
          </a:p>
        </p:txBody>
      </p:sp>
      <p:sp>
        <p:nvSpPr>
          <p:cNvPr id="156" name="Shape 156"/>
          <p:cNvSpPr/>
          <p:nvPr/>
        </p:nvSpPr>
        <p:spPr>
          <a:xfrm>
            <a:off x="7360792" y="1182443"/>
            <a:ext cx="1" cy="1471013"/>
          </a:xfrm>
          <a:prstGeom prst="line">
            <a:avLst/>
          </a:prstGeom>
          <a:ln w="889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63500" dist="25400" dir="2700000">
                    <a:srgbClr val="000000">
                      <a:alpha val="70000"/>
                    </a:srgbClr>
                  </a:outerShdw>
                </a:effectLst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Control Signal</a:t>
            </a:r>
          </a:p>
        </p:txBody>
      </p:sp>
      <p:sp>
        <p:nvSpPr>
          <p:cNvPr id="159" name="Shape 15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Bang Bang Control</a:t>
            </a:r>
          </a:p>
        </p:txBody>
      </p:sp>
      <p:pic>
        <p:nvPicPr>
          <p:cNvPr id="160" name="download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3474" y="3191197"/>
            <a:ext cx="1511301" cy="1511301"/>
          </a:xfrm>
          <a:prstGeom prst="rect">
            <a:avLst/>
          </a:prstGeom>
          <a:ln w="88900">
            <a:miter lim="400000"/>
          </a:ln>
        </p:spPr>
      </p:pic>
      <p:pic>
        <p:nvPicPr>
          <p:cNvPr id="161" name="s-l1000_e6e95627-c850-41de-9b51-62316e8c9458_1024x1024.jpg"/>
          <p:cNvPicPr>
            <a:picLocks noChangeAspect="1"/>
          </p:cNvPicPr>
          <p:nvPr/>
        </p:nvPicPr>
        <p:blipFill>
          <a:blip r:embed="rId3">
            <a:extLst/>
          </a:blip>
          <a:srcRect l="3189" t="5618" r="11499" b="11368"/>
          <a:stretch>
            <a:fillRect/>
          </a:stretch>
        </p:blipFill>
        <p:spPr>
          <a:xfrm>
            <a:off x="2745160" y="3112219"/>
            <a:ext cx="1715296" cy="1669067"/>
          </a:xfrm>
          <a:prstGeom prst="rect">
            <a:avLst/>
          </a:prstGeom>
          <a:ln w="88900">
            <a:miter lim="400000"/>
          </a:ln>
        </p:spPr>
      </p:pic>
      <p:sp>
        <p:nvSpPr>
          <p:cNvPr id="162" name="Shape 162"/>
          <p:cNvSpPr/>
          <p:nvPr/>
        </p:nvSpPr>
        <p:spPr>
          <a:xfrm>
            <a:off x="2449389" y="4619644"/>
            <a:ext cx="2306837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7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User Input</a:t>
            </a:r>
          </a:p>
        </p:txBody>
      </p:sp>
      <p:sp>
        <p:nvSpPr>
          <p:cNvPr id="163" name="Shape 163"/>
          <p:cNvSpPr/>
          <p:nvPr/>
        </p:nvSpPr>
        <p:spPr>
          <a:xfrm>
            <a:off x="684252" y="4575194"/>
            <a:ext cx="1289745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33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Sensor</a:t>
            </a:r>
          </a:p>
        </p:txBody>
      </p:sp>
      <p:sp>
        <p:nvSpPr>
          <p:cNvPr id="164" name="Shape 164"/>
          <p:cNvSpPr/>
          <p:nvPr/>
        </p:nvSpPr>
        <p:spPr>
          <a:xfrm>
            <a:off x="2196618" y="3556684"/>
            <a:ext cx="436699" cy="780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-</a:t>
            </a:r>
          </a:p>
        </p:txBody>
      </p:sp>
      <p:sp>
        <p:nvSpPr>
          <p:cNvPr id="165" name="Shape 165"/>
          <p:cNvSpPr/>
          <p:nvPr/>
        </p:nvSpPr>
        <p:spPr>
          <a:xfrm flipV="1">
            <a:off x="4467649" y="3018195"/>
            <a:ext cx="1863400" cy="559548"/>
          </a:xfrm>
          <a:prstGeom prst="line">
            <a:avLst/>
          </a:prstGeom>
          <a:ln w="88900">
            <a:solidFill>
              <a:srgbClr val="FEDE59">
                <a:alpha val="80000"/>
              </a:srgb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63500" dist="25400" dir="2700000">
                    <a:srgbClr val="000000">
                      <a:alpha val="70000"/>
                    </a:srgbClr>
                  </a:outerShdw>
                </a:effectLst>
              </a:defRPr>
            </a:pPr>
          </a:p>
        </p:txBody>
      </p:sp>
      <p:sp>
        <p:nvSpPr>
          <p:cNvPr id="166" name="Shape 166"/>
          <p:cNvSpPr/>
          <p:nvPr/>
        </p:nvSpPr>
        <p:spPr>
          <a:xfrm>
            <a:off x="4467680" y="3910527"/>
            <a:ext cx="1934296" cy="2498785"/>
          </a:xfrm>
          <a:prstGeom prst="line">
            <a:avLst/>
          </a:prstGeom>
          <a:ln w="88900">
            <a:solidFill>
              <a:srgbClr val="FEDE59">
                <a:alpha val="80000"/>
              </a:srgb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63500" dist="25400" dir="2700000">
                    <a:srgbClr val="000000">
                      <a:alpha val="70000"/>
                    </a:srgbClr>
                  </a:outerShdw>
                </a:effectLst>
              </a:defRPr>
            </a:pPr>
          </a:p>
        </p:txBody>
      </p:sp>
      <p:sp>
        <p:nvSpPr>
          <p:cNvPr id="167" name="Shape 167"/>
          <p:cNvSpPr/>
          <p:nvPr/>
        </p:nvSpPr>
        <p:spPr>
          <a:xfrm>
            <a:off x="4829040" y="2431662"/>
            <a:ext cx="1176673" cy="749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if &gt; 0</a:t>
            </a:r>
          </a:p>
        </p:txBody>
      </p:sp>
      <p:sp>
        <p:nvSpPr>
          <p:cNvPr id="168" name="Shape 168"/>
          <p:cNvSpPr/>
          <p:nvPr/>
        </p:nvSpPr>
        <p:spPr>
          <a:xfrm>
            <a:off x="4696082" y="5061551"/>
            <a:ext cx="976128" cy="749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else</a:t>
            </a:r>
          </a:p>
        </p:txBody>
      </p:sp>
      <p:pic>
        <p:nvPicPr>
          <p:cNvPr id="169" name="download (1).jpe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056523" y="76595"/>
            <a:ext cx="1739845" cy="1258752"/>
          </a:xfrm>
          <a:prstGeom prst="rect">
            <a:avLst/>
          </a:prstGeom>
          <a:ln w="88900">
            <a:miter lim="400000"/>
          </a:ln>
        </p:spPr>
      </p:pic>
      <p:sp>
        <p:nvSpPr>
          <p:cNvPr id="170" name="Shape 170"/>
          <p:cNvSpPr/>
          <p:nvPr/>
        </p:nvSpPr>
        <p:spPr>
          <a:xfrm>
            <a:off x="8060445" y="1223944"/>
            <a:ext cx="1732001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9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Heat/Cool mode</a:t>
            </a:r>
          </a:p>
        </p:txBody>
      </p:sp>
      <p:sp>
        <p:nvSpPr>
          <p:cNvPr id="171" name="Shape 171"/>
          <p:cNvSpPr/>
          <p:nvPr/>
        </p:nvSpPr>
        <p:spPr>
          <a:xfrm>
            <a:off x="8623944" y="1554149"/>
            <a:ext cx="1" cy="1218463"/>
          </a:xfrm>
          <a:prstGeom prst="line">
            <a:avLst/>
          </a:prstGeom>
          <a:ln w="88900">
            <a:solidFill>
              <a:schemeClr val="accent1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63500" dist="25400" dir="2700000">
                    <a:srgbClr val="000000">
                      <a:alpha val="70000"/>
                    </a:srgbClr>
                  </a:outerShdw>
                </a:effectLst>
              </a:defRPr>
            </a:pPr>
          </a:p>
        </p:txBody>
      </p:sp>
      <p:sp>
        <p:nvSpPr>
          <p:cNvPr id="172" name="Shape 172"/>
          <p:cNvSpPr/>
          <p:nvPr/>
        </p:nvSpPr>
        <p:spPr>
          <a:xfrm>
            <a:off x="6397773" y="1726392"/>
            <a:ext cx="1752769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9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Cool Mode</a:t>
            </a:r>
          </a:p>
        </p:txBody>
      </p:sp>
      <p:sp>
        <p:nvSpPr>
          <p:cNvPr id="173" name="Shape 173"/>
          <p:cNvSpPr/>
          <p:nvPr/>
        </p:nvSpPr>
        <p:spPr>
          <a:xfrm>
            <a:off x="9157171" y="1554149"/>
            <a:ext cx="1" cy="1218463"/>
          </a:xfrm>
          <a:prstGeom prst="line">
            <a:avLst/>
          </a:prstGeom>
          <a:ln w="88900">
            <a:solidFill>
              <a:schemeClr val="accent5">
                <a:hueOff val="457874"/>
                <a:satOff val="-29218"/>
                <a:lumOff val="-29125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63500" dist="25400" dir="2700000">
                    <a:srgbClr val="000000">
                      <a:alpha val="70000"/>
                    </a:srgbClr>
                  </a:outerShdw>
                </a:effectLst>
              </a:defRPr>
            </a:pPr>
          </a:p>
        </p:txBody>
      </p:sp>
      <p:sp>
        <p:nvSpPr>
          <p:cNvPr id="174" name="Shape 174"/>
          <p:cNvSpPr/>
          <p:nvPr/>
        </p:nvSpPr>
        <p:spPr>
          <a:xfrm>
            <a:off x="9460625" y="1726392"/>
            <a:ext cx="1792512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900">
                <a:solidFill>
                  <a:schemeClr val="accent5">
                    <a:hueOff val="457874"/>
                    <a:satOff val="-29218"/>
                    <a:lumOff val="-29125"/>
                  </a:schemeClr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Heat Mode</a:t>
            </a:r>
          </a:p>
        </p:txBody>
      </p:sp>
      <p:sp>
        <p:nvSpPr>
          <p:cNvPr id="175" name="Shape 175"/>
          <p:cNvSpPr/>
          <p:nvPr/>
        </p:nvSpPr>
        <p:spPr>
          <a:xfrm>
            <a:off x="6968083" y="5953486"/>
            <a:ext cx="2582579" cy="749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Do Nothing</a:t>
            </a:r>
          </a:p>
        </p:txBody>
      </p:sp>
      <p:pic>
        <p:nvPicPr>
          <p:cNvPr id="176" name="illu-arduino-UNO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695379" y="2797498"/>
            <a:ext cx="3225801" cy="2298701"/>
          </a:xfrm>
          <a:prstGeom prst="rect">
            <a:avLst/>
          </a:prstGeom>
          <a:ln w="88900">
            <a:miter lim="400000"/>
          </a:ln>
        </p:spPr>
      </p:pic>
      <p:sp>
        <p:nvSpPr>
          <p:cNvPr id="177" name="Shape 177"/>
          <p:cNvSpPr/>
          <p:nvPr/>
        </p:nvSpPr>
        <p:spPr>
          <a:xfrm>
            <a:off x="8468509" y="1895500"/>
            <a:ext cx="915874" cy="749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OR</a:t>
            </a:r>
          </a:p>
        </p:txBody>
      </p:sp>
      <p:sp>
        <p:nvSpPr>
          <p:cNvPr id="178" name="Shape 178"/>
          <p:cNvSpPr/>
          <p:nvPr/>
        </p:nvSpPr>
        <p:spPr>
          <a:xfrm>
            <a:off x="9370401" y="2886939"/>
            <a:ext cx="2021572" cy="1"/>
          </a:xfrm>
          <a:prstGeom prst="line">
            <a:avLst/>
          </a:prstGeom>
          <a:ln w="88900">
            <a:solidFill>
              <a:schemeClr val="accent5">
                <a:hueOff val="457874"/>
                <a:satOff val="-29218"/>
                <a:lumOff val="-29125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63500" dist="25400" dir="2700000">
                    <a:srgbClr val="000000">
                      <a:alpha val="70000"/>
                    </a:srgbClr>
                  </a:outerShdw>
                </a:effectLst>
              </a:defRPr>
            </a:pPr>
          </a:p>
        </p:txBody>
      </p:sp>
      <p:sp>
        <p:nvSpPr>
          <p:cNvPr id="179" name="Shape 179"/>
          <p:cNvSpPr/>
          <p:nvPr/>
        </p:nvSpPr>
        <p:spPr>
          <a:xfrm>
            <a:off x="9148224" y="2962410"/>
            <a:ext cx="2221731" cy="818428"/>
          </a:xfrm>
          <a:prstGeom prst="line">
            <a:avLst/>
          </a:prstGeom>
          <a:ln w="88900">
            <a:solidFill>
              <a:schemeClr val="accent1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63500" dist="25400" dir="2700000">
                    <a:srgbClr val="000000">
                      <a:alpha val="70000"/>
                    </a:srgbClr>
                  </a:outerShdw>
                </a:effectLst>
              </a:defRPr>
            </a:pPr>
          </a:p>
        </p:txBody>
      </p:sp>
      <p:sp>
        <p:nvSpPr>
          <p:cNvPr id="180" name="Shape 180"/>
          <p:cNvSpPr/>
          <p:nvPr/>
        </p:nvSpPr>
        <p:spPr>
          <a:xfrm>
            <a:off x="10811804" y="2890353"/>
            <a:ext cx="757090" cy="749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OR</a:t>
            </a:r>
          </a:p>
        </p:txBody>
      </p:sp>
      <p:sp>
        <p:nvSpPr>
          <p:cNvPr id="181" name="Shape 181"/>
          <p:cNvSpPr/>
          <p:nvPr/>
        </p:nvSpPr>
        <p:spPr>
          <a:xfrm>
            <a:off x="10610846" y="2323546"/>
            <a:ext cx="1448310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900">
                <a:solidFill>
                  <a:schemeClr val="accent5">
                    <a:hueOff val="457874"/>
                    <a:satOff val="-29218"/>
                    <a:lumOff val="-29125"/>
                  </a:schemeClr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HEAT ON</a:t>
            </a:r>
          </a:p>
        </p:txBody>
      </p:sp>
      <p:sp>
        <p:nvSpPr>
          <p:cNvPr id="182" name="Shape 182"/>
          <p:cNvSpPr/>
          <p:nvPr/>
        </p:nvSpPr>
        <p:spPr>
          <a:xfrm>
            <a:off x="10577577" y="3667447"/>
            <a:ext cx="1514848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9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COOL ON</a:t>
            </a:r>
          </a:p>
        </p:txBody>
      </p:sp>
      <p:sp>
        <p:nvSpPr>
          <p:cNvPr id="183" name="Shape 183"/>
          <p:cNvSpPr/>
          <p:nvPr/>
        </p:nvSpPr>
        <p:spPr>
          <a:xfrm>
            <a:off x="311524" y="5283769"/>
            <a:ext cx="3564727" cy="14661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Absolute difference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nodeType="click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Class="entr" nodeType="clickEffect" presetID="9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1" dur="1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Class="entr" nodeType="clickEffect" presetSubtype="0" presetID="1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Class="entr" nodeType="clickEffect" presetSubtype="0" presetID="1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Class="entr" nodeType="clickEffect" presetSubtype="0" presetID="1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3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Class="entr" nodeType="clickEffect" presetSubtype="0" presetID="1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7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Class="entr" nodeType="clickEffect" presetSubtype="0" presetID="1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1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Class="entr" nodeType="clickEffect" presetSubtype="0" presetID="1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5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Class="entr" nodeType="clickEffect" presetSubtype="0" presetID="1" grpId="1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9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Class="entr" nodeType="clickEffect" presetSubtype="0" presetID="1" grpId="1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3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Class="entr" nodeType="clickEffect" presetSubtype="0" presetID="1" grpId="1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7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Class="entr" nodeType="clickEffect" presetSubtype="0" presetID="1" grpId="1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1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Class="entr" nodeType="clickEffect" presetSubtype="0" presetID="1" grpId="1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5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Class="entr" nodeType="clickEffect" presetSubtype="0" presetID="1" grpId="1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9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Class="entr" nodeType="clickEffect" presetSubtype="0" presetID="1" grpId="2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3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Class="entr" nodeType="clickEffect" presetSubtype="0" presetID="1" grpId="2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7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Class="entr" nodeType="clickEffect" presetSubtype="0" presetID="1" grpId="2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1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Class="entr" nodeType="clickEffect" presetSubtype="0" presetID="1" grpId="2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5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Class="entr" nodeType="clickEffect" presetSubtype="0" presetID="1" grpId="2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9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Class="entr" nodeType="clickEffect" presetSubtype="0" presetID="1" grpId="2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3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Class="entr" nodeType="clickEffect" presetSubtype="0" presetID="1" grpId="2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7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81" grpId="18"/>
      <p:bldP build="whole" bldLvl="1" animBg="1" rev="0" advAuto="0" spid="169" grpId="9"/>
      <p:bldP build="whole" bldLvl="1" animBg="1" rev="0" advAuto="0" spid="165" grpId="17"/>
      <p:bldP build="whole" bldLvl="1" animBg="1" rev="0" advAuto="0" spid="162" grpId="6"/>
      <p:bldP build="whole" bldLvl="1" animBg="1" rev="0" advAuto="0" spid="178" grpId="20"/>
      <p:bldP build="whole" bldLvl="1" animBg="1" rev="0" advAuto="0" spid="179" grpId="22"/>
      <p:bldP build="whole" bldLvl="1" animBg="1" rev="0" advAuto="0" spid="168" grpId="25"/>
      <p:bldP build="whole" bldLvl="1" animBg="1" rev="0" advAuto="0" spid="176" grpId="19"/>
      <p:bldP build="whole" bldLvl="1" animBg="1" rev="0" advAuto="0" spid="171" grpId="14"/>
      <p:bldP build="whole" bldLvl="1" animBg="1" rev="0" advAuto="0" spid="163" grpId="4"/>
      <p:bldP build="whole" bldLvl="1" animBg="1" rev="0" advAuto="0" spid="167" grpId="16"/>
      <p:bldP build="whole" bldLvl="1" animBg="1" rev="0" advAuto="0" spid="160" grpId="3"/>
      <p:bldP build="whole" bldLvl="1" animBg="1" rev="0" advAuto="0" spid="174" grpId="12"/>
      <p:bldP build="whole" bldLvl="1" animBg="1" rev="0" advAuto="0" spid="164" grpId="7"/>
      <p:bldP build="whole" bldLvl="1" animBg="1" rev="0" advAuto="0" spid="166" grpId="24"/>
      <p:bldP build="whole" bldLvl="1" animBg="1" rev="0" advAuto="0" spid="172" grpId="11"/>
      <p:bldP build="whole" bldLvl="1" animBg="1" rev="0" advAuto="0" spid="175" grpId="26"/>
      <p:bldP build="whole" bldLvl="1" animBg="1" rev="0" advAuto="0" spid="177" grpId="15"/>
      <p:bldP build="whole" bldLvl="1" animBg="1" rev="0" advAuto="0" spid="161" grpId="5"/>
      <p:bldP build="whole" bldLvl="1" animBg="1" rev="0" advAuto="0" spid="170" grpId="10"/>
      <p:bldP build="whole" bldLvl="1" animBg="1" rev="0" advAuto="0" spid="159" grpId="2"/>
      <p:bldP build="whole" bldLvl="1" animBg="1" rev="0" advAuto="0" spid="158" grpId="1"/>
      <p:bldP build="whole" bldLvl="1" animBg="1" rev="0" advAuto="0" spid="182" grpId="23"/>
      <p:bldP build="whole" bldLvl="1" animBg="1" rev="0" advAuto="0" spid="173" grpId="13"/>
      <p:bldP build="whole" bldLvl="1" animBg="1" rev="0" advAuto="0" spid="180" grpId="21"/>
      <p:bldP build="whole" bldLvl="1" animBg="1" rev="0" advAuto="0" spid="183" grpId="8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/>
          <p:nvPr>
            <p:ph type="title"/>
          </p:nvPr>
        </p:nvSpPr>
        <p:spPr>
          <a:xfrm>
            <a:off x="1270000" y="203200"/>
            <a:ext cx="10239817" cy="1799730"/>
          </a:xfrm>
          <a:prstGeom prst="rect">
            <a:avLst/>
          </a:prstGeom>
        </p:spPr>
        <p:txBody>
          <a:bodyPr/>
          <a:lstStyle>
            <a:lvl1pPr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Result</a:t>
            </a:r>
          </a:p>
        </p:txBody>
      </p:sp>
      <p:pic>
        <p:nvPicPr>
          <p:cNvPr id="186" name="29569i953F07D01DCE3839.png"/>
          <p:cNvPicPr>
            <a:picLocks noChangeAspect="1"/>
          </p:cNvPicPr>
          <p:nvPr/>
        </p:nvPicPr>
        <p:blipFill>
          <a:blip r:embed="rId2">
            <a:extLst/>
          </a:blip>
          <a:srcRect l="17948" t="9918" r="0" b="14102"/>
          <a:stretch>
            <a:fillRect/>
          </a:stretch>
        </p:blipFill>
        <p:spPr>
          <a:xfrm>
            <a:off x="2553722" y="2139029"/>
            <a:ext cx="6142865" cy="4127430"/>
          </a:xfrm>
          <a:prstGeom prst="rect">
            <a:avLst/>
          </a:prstGeom>
          <a:ln w="88900">
            <a:miter lim="400000"/>
          </a:ln>
        </p:spPr>
      </p:pic>
      <p:sp>
        <p:nvSpPr>
          <p:cNvPr id="187" name="Shape 187"/>
          <p:cNvSpPr/>
          <p:nvPr/>
        </p:nvSpPr>
        <p:spPr>
          <a:xfrm>
            <a:off x="1903261" y="2494783"/>
            <a:ext cx="436142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5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50</a:t>
            </a:r>
          </a:p>
        </p:txBody>
      </p:sp>
      <p:sp>
        <p:nvSpPr>
          <p:cNvPr id="188" name="Shape 188"/>
          <p:cNvSpPr/>
          <p:nvPr/>
        </p:nvSpPr>
        <p:spPr>
          <a:xfrm>
            <a:off x="1903261" y="3345493"/>
            <a:ext cx="436142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5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40</a:t>
            </a:r>
          </a:p>
        </p:txBody>
      </p:sp>
      <p:sp>
        <p:nvSpPr>
          <p:cNvPr id="189" name="Shape 189"/>
          <p:cNvSpPr/>
          <p:nvPr/>
        </p:nvSpPr>
        <p:spPr>
          <a:xfrm flipV="1">
            <a:off x="5760605" y="2058851"/>
            <a:ext cx="1" cy="4287857"/>
          </a:xfrm>
          <a:prstGeom prst="line">
            <a:avLst/>
          </a:prstGeom>
          <a:ln w="25400">
            <a:solidFill>
              <a:srgbClr val="51504D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63500" dist="25400" dir="2700000">
                    <a:srgbClr val="000000">
                      <a:alpha val="70000"/>
                    </a:srgbClr>
                  </a:outerShdw>
                </a:effectLst>
              </a:defRPr>
            </a:pPr>
          </a:p>
        </p:txBody>
      </p:sp>
      <p:sp>
        <p:nvSpPr>
          <p:cNvPr id="190" name="Shape 190"/>
          <p:cNvSpPr/>
          <p:nvPr/>
        </p:nvSpPr>
        <p:spPr>
          <a:xfrm>
            <a:off x="2816978" y="6215392"/>
            <a:ext cx="2930254" cy="3182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9308" fill="norm" stroke="1" extrusionOk="0">
                <a:moveTo>
                  <a:pt x="0" y="3561"/>
                </a:moveTo>
                <a:cubicBezTo>
                  <a:pt x="2520" y="-1599"/>
                  <a:pt x="5177" y="268"/>
                  <a:pt x="7554" y="8871"/>
                </a:cubicBezTo>
                <a:cubicBezTo>
                  <a:pt x="8754" y="13214"/>
                  <a:pt x="9910" y="19304"/>
                  <a:pt x="11227" y="19308"/>
                </a:cubicBezTo>
                <a:cubicBezTo>
                  <a:pt x="13010" y="19312"/>
                  <a:pt x="14427" y="8428"/>
                  <a:pt x="16080" y="3330"/>
                </a:cubicBezTo>
                <a:cubicBezTo>
                  <a:pt x="17901" y="-2288"/>
                  <a:pt x="19933" y="-736"/>
                  <a:pt x="21600" y="7518"/>
                </a:cubicBezTo>
              </a:path>
            </a:pathLst>
          </a:custGeom>
          <a:ln w="88900">
            <a:solidFill>
              <a:srgbClr val="FEDE59">
                <a:alpha val="8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63500" dist="25400" dir="2700000">
                    <a:srgbClr val="000000">
                      <a:alpha val="70000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191" name="Shape 191"/>
          <p:cNvSpPr/>
          <p:nvPr/>
        </p:nvSpPr>
        <p:spPr>
          <a:xfrm>
            <a:off x="2418086" y="6584416"/>
            <a:ext cx="3728034" cy="749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around 1 minute</a:t>
            </a:r>
          </a:p>
        </p:txBody>
      </p:sp>
      <p:sp>
        <p:nvSpPr>
          <p:cNvPr id="192" name="Shape 192"/>
          <p:cNvSpPr/>
          <p:nvPr/>
        </p:nvSpPr>
        <p:spPr>
          <a:xfrm>
            <a:off x="1903261" y="4196203"/>
            <a:ext cx="436142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5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30</a:t>
            </a:r>
          </a:p>
        </p:txBody>
      </p:sp>
      <p:sp>
        <p:nvSpPr>
          <p:cNvPr id="193" name="Shape 193"/>
          <p:cNvSpPr/>
          <p:nvPr/>
        </p:nvSpPr>
        <p:spPr>
          <a:xfrm>
            <a:off x="1903261" y="5046913"/>
            <a:ext cx="436142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5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20</a:t>
            </a:r>
          </a:p>
        </p:txBody>
      </p:sp>
      <p:sp>
        <p:nvSpPr>
          <p:cNvPr id="194" name="Shape 194"/>
          <p:cNvSpPr/>
          <p:nvPr/>
        </p:nvSpPr>
        <p:spPr>
          <a:xfrm flipH="1">
            <a:off x="2796452" y="2694119"/>
            <a:ext cx="2971303" cy="2515693"/>
          </a:xfrm>
          <a:prstGeom prst="line">
            <a:avLst/>
          </a:prstGeom>
          <a:ln w="88900">
            <a:solidFill>
              <a:srgbClr val="FEDE59">
                <a:alpha val="8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63500" dist="25400" dir="2700000">
                    <a:srgbClr val="000000">
                      <a:alpha val="70000"/>
                    </a:srgbClr>
                  </a:outerShdw>
                </a:effectLst>
              </a:defRPr>
            </a:pPr>
          </a:p>
        </p:txBody>
      </p:sp>
      <p:sp>
        <p:nvSpPr>
          <p:cNvPr id="195" name="Shape 195"/>
          <p:cNvSpPr/>
          <p:nvPr/>
        </p:nvSpPr>
        <p:spPr>
          <a:xfrm>
            <a:off x="2843698" y="2836445"/>
            <a:ext cx="2782679" cy="32214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cubicBezTo>
                  <a:pt x="3094" y="17694"/>
                  <a:pt x="6449" y="13931"/>
                  <a:pt x="10048" y="10330"/>
                </a:cubicBezTo>
                <a:cubicBezTo>
                  <a:pt x="11856" y="8522"/>
                  <a:pt x="13723" y="6755"/>
                  <a:pt x="15650" y="5033"/>
                </a:cubicBezTo>
                <a:lnTo>
                  <a:pt x="21600" y="0"/>
                </a:lnTo>
              </a:path>
            </a:pathLst>
          </a:custGeom>
          <a:ln w="889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63500" dist="25400" dir="2700000">
                    <a:srgbClr val="000000">
                      <a:alpha val="70000"/>
                    </a:srgbClr>
                  </a:outerShdw>
                </a:effectLst>
              </a:defRPr>
            </a:pPr>
          </a:p>
        </p:txBody>
      </p:sp>
      <p:sp>
        <p:nvSpPr>
          <p:cNvPr id="196" name="Shape 196"/>
          <p:cNvSpPr/>
          <p:nvPr/>
        </p:nvSpPr>
        <p:spPr>
          <a:xfrm>
            <a:off x="5766794" y="2725092"/>
            <a:ext cx="2448139" cy="4609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435" fill="norm" stroke="1" extrusionOk="0">
                <a:moveTo>
                  <a:pt x="0" y="0"/>
                </a:moveTo>
                <a:cubicBezTo>
                  <a:pt x="978" y="3127"/>
                  <a:pt x="1810" y="7361"/>
                  <a:pt x="2443" y="12379"/>
                </a:cubicBezTo>
                <a:cubicBezTo>
                  <a:pt x="2962" y="16494"/>
                  <a:pt x="3487" y="21600"/>
                  <a:pt x="4484" y="21430"/>
                </a:cubicBezTo>
                <a:cubicBezTo>
                  <a:pt x="5366" y="21280"/>
                  <a:pt x="5837" y="16618"/>
                  <a:pt x="6344" y="12897"/>
                </a:cubicBezTo>
                <a:cubicBezTo>
                  <a:pt x="6951" y="8453"/>
                  <a:pt x="7786" y="4950"/>
                  <a:pt x="8766" y="2866"/>
                </a:cubicBezTo>
                <a:lnTo>
                  <a:pt x="13307" y="20974"/>
                </a:lnTo>
                <a:lnTo>
                  <a:pt x="17135" y="2417"/>
                </a:lnTo>
                <a:lnTo>
                  <a:pt x="21600" y="20366"/>
                </a:lnTo>
              </a:path>
            </a:pathLst>
          </a:custGeom>
          <a:ln w="88900">
            <a:solidFill>
              <a:srgbClr val="FEDE59">
                <a:alpha val="8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63500" dist="25400" dir="2700000">
                    <a:srgbClr val="000000">
                      <a:alpha val="70000"/>
                    </a:srgbClr>
                  </a:outerShdw>
                </a:effectLst>
              </a:defRPr>
            </a:pPr>
          </a:p>
        </p:txBody>
      </p:sp>
      <p:sp>
        <p:nvSpPr>
          <p:cNvPr id="197" name="Shape 197"/>
          <p:cNvSpPr/>
          <p:nvPr/>
        </p:nvSpPr>
        <p:spPr>
          <a:xfrm flipV="1">
            <a:off x="4217740" y="2820103"/>
            <a:ext cx="1435886" cy="1219287"/>
          </a:xfrm>
          <a:prstGeom prst="line">
            <a:avLst/>
          </a:prstGeom>
          <a:ln w="88900">
            <a:solidFill>
              <a:srgbClr val="FEDE59">
                <a:alpha val="8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63500" dist="25400" dir="2700000">
                    <a:srgbClr val="000000">
                      <a:alpha val="70000"/>
                    </a:srgbClr>
                  </a:outerShdw>
                </a:effectLst>
              </a:defRPr>
            </a:pPr>
          </a:p>
        </p:txBody>
      </p:sp>
      <p:sp>
        <p:nvSpPr>
          <p:cNvPr id="198" name="Shape 198"/>
          <p:cNvSpPr/>
          <p:nvPr/>
        </p:nvSpPr>
        <p:spPr>
          <a:xfrm>
            <a:off x="5766794" y="2725092"/>
            <a:ext cx="2448139" cy="4609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435" fill="norm" stroke="1" extrusionOk="0">
                <a:moveTo>
                  <a:pt x="0" y="0"/>
                </a:moveTo>
                <a:cubicBezTo>
                  <a:pt x="978" y="3127"/>
                  <a:pt x="1810" y="7361"/>
                  <a:pt x="2443" y="12379"/>
                </a:cubicBezTo>
                <a:cubicBezTo>
                  <a:pt x="2962" y="16494"/>
                  <a:pt x="3487" y="21600"/>
                  <a:pt x="4484" y="21430"/>
                </a:cubicBezTo>
                <a:cubicBezTo>
                  <a:pt x="5366" y="21280"/>
                  <a:pt x="5837" y="16618"/>
                  <a:pt x="6344" y="12897"/>
                </a:cubicBezTo>
                <a:cubicBezTo>
                  <a:pt x="6951" y="8453"/>
                  <a:pt x="7786" y="4950"/>
                  <a:pt x="8766" y="2866"/>
                </a:cubicBezTo>
                <a:lnTo>
                  <a:pt x="13307" y="20974"/>
                </a:lnTo>
                <a:lnTo>
                  <a:pt x="17135" y="2417"/>
                </a:lnTo>
                <a:lnTo>
                  <a:pt x="21600" y="20366"/>
                </a:lnTo>
              </a:path>
            </a:pathLst>
          </a:custGeom>
          <a:ln w="88900">
            <a:solidFill>
              <a:srgbClr val="FEDE59">
                <a:alpha val="8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63500" dist="25400" dir="2700000">
                    <a:srgbClr val="000000">
                      <a:alpha val="70000"/>
                    </a:srgbClr>
                  </a:outerShdw>
                </a:effectLst>
              </a:defRPr>
            </a:pPr>
          </a:p>
        </p:txBody>
      </p:sp>
      <p:sp>
        <p:nvSpPr>
          <p:cNvPr id="199" name="Shape 199"/>
          <p:cNvSpPr/>
          <p:nvPr/>
        </p:nvSpPr>
        <p:spPr>
          <a:xfrm>
            <a:off x="5766794" y="2725092"/>
            <a:ext cx="2448139" cy="4609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435" fill="norm" stroke="1" extrusionOk="0">
                <a:moveTo>
                  <a:pt x="0" y="0"/>
                </a:moveTo>
                <a:cubicBezTo>
                  <a:pt x="978" y="3127"/>
                  <a:pt x="1810" y="7361"/>
                  <a:pt x="2443" y="12379"/>
                </a:cubicBezTo>
                <a:cubicBezTo>
                  <a:pt x="2962" y="16494"/>
                  <a:pt x="3487" y="21600"/>
                  <a:pt x="4484" y="21430"/>
                </a:cubicBezTo>
                <a:cubicBezTo>
                  <a:pt x="5366" y="21280"/>
                  <a:pt x="5837" y="16618"/>
                  <a:pt x="6344" y="12897"/>
                </a:cubicBezTo>
                <a:cubicBezTo>
                  <a:pt x="6951" y="8453"/>
                  <a:pt x="7786" y="4950"/>
                  <a:pt x="8766" y="2866"/>
                </a:cubicBezTo>
                <a:lnTo>
                  <a:pt x="13307" y="20974"/>
                </a:lnTo>
                <a:lnTo>
                  <a:pt x="17135" y="2417"/>
                </a:lnTo>
                <a:lnTo>
                  <a:pt x="21600" y="20366"/>
                </a:lnTo>
              </a:path>
            </a:pathLst>
          </a:custGeom>
          <a:ln w="88900">
            <a:solidFill>
              <a:srgbClr val="FEDE59">
                <a:alpha val="8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63500" dist="25400" dir="2700000">
                    <a:srgbClr val="000000">
                      <a:alpha val="70000"/>
                    </a:srgbClr>
                  </a:outerShdw>
                </a:effectLst>
              </a:defRPr>
            </a:pPr>
          </a:p>
        </p:txBody>
      </p:sp>
      <p:sp>
        <p:nvSpPr>
          <p:cNvPr id="200" name="Shape 200"/>
          <p:cNvSpPr/>
          <p:nvPr/>
        </p:nvSpPr>
        <p:spPr>
          <a:xfrm>
            <a:off x="5766794" y="2725092"/>
            <a:ext cx="2448139" cy="4609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435" fill="norm" stroke="1" extrusionOk="0">
                <a:moveTo>
                  <a:pt x="0" y="0"/>
                </a:moveTo>
                <a:cubicBezTo>
                  <a:pt x="978" y="3127"/>
                  <a:pt x="1810" y="7361"/>
                  <a:pt x="2443" y="12379"/>
                </a:cubicBezTo>
                <a:cubicBezTo>
                  <a:pt x="2962" y="16494"/>
                  <a:pt x="3487" y="21600"/>
                  <a:pt x="4484" y="21430"/>
                </a:cubicBezTo>
                <a:cubicBezTo>
                  <a:pt x="5366" y="21280"/>
                  <a:pt x="5837" y="16618"/>
                  <a:pt x="6344" y="12897"/>
                </a:cubicBezTo>
                <a:cubicBezTo>
                  <a:pt x="6951" y="8453"/>
                  <a:pt x="7786" y="4950"/>
                  <a:pt x="8766" y="2866"/>
                </a:cubicBezTo>
                <a:lnTo>
                  <a:pt x="13307" y="20974"/>
                </a:lnTo>
                <a:lnTo>
                  <a:pt x="17135" y="2417"/>
                </a:lnTo>
                <a:lnTo>
                  <a:pt x="21600" y="20366"/>
                </a:lnTo>
              </a:path>
            </a:pathLst>
          </a:custGeom>
          <a:ln w="88900">
            <a:solidFill>
              <a:srgbClr val="FEDE59">
                <a:alpha val="8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63500" dist="25400" dir="2700000">
                    <a:srgbClr val="000000">
                      <a:alpha val="70000"/>
                    </a:srgbClr>
                  </a:outerShdw>
                </a:effectLst>
              </a:defRPr>
            </a:pPr>
          </a:p>
        </p:txBody>
      </p:sp>
      <p:sp>
        <p:nvSpPr>
          <p:cNvPr id="201" name="Shape 201"/>
          <p:cNvSpPr/>
          <p:nvPr/>
        </p:nvSpPr>
        <p:spPr>
          <a:xfrm>
            <a:off x="2848653" y="2707800"/>
            <a:ext cx="6142832" cy="1"/>
          </a:xfrm>
          <a:prstGeom prst="line">
            <a:avLst/>
          </a:prstGeom>
          <a:ln w="25400">
            <a:solidFill>
              <a:srgbClr val="ECE5DB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63500" dist="25400" dir="2700000">
                    <a:srgbClr val="000000">
                      <a:alpha val="70000"/>
                    </a:srgbClr>
                  </a:outerShdw>
                </a:effectLst>
              </a:defRPr>
            </a:pPr>
          </a:p>
        </p:txBody>
      </p:sp>
      <p:sp>
        <p:nvSpPr>
          <p:cNvPr id="202" name="Shape 202"/>
          <p:cNvSpPr/>
          <p:nvPr/>
        </p:nvSpPr>
        <p:spPr>
          <a:xfrm>
            <a:off x="2848653" y="3225681"/>
            <a:ext cx="6142832" cy="1"/>
          </a:xfrm>
          <a:prstGeom prst="line">
            <a:avLst/>
          </a:prstGeom>
          <a:ln w="25400">
            <a:solidFill>
              <a:srgbClr val="ECE5DB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63500" dist="25400" dir="2700000">
                    <a:srgbClr val="000000">
                      <a:alpha val="70000"/>
                    </a:srgbClr>
                  </a:outerShdw>
                </a:effectLst>
              </a:defRPr>
            </a:pPr>
          </a:p>
        </p:txBody>
      </p:sp>
      <p:sp>
        <p:nvSpPr>
          <p:cNvPr id="203" name="Shape 203"/>
          <p:cNvSpPr/>
          <p:nvPr/>
        </p:nvSpPr>
        <p:spPr>
          <a:xfrm>
            <a:off x="9006611" y="2585883"/>
            <a:ext cx="654994" cy="749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45</a:t>
            </a:r>
          </a:p>
        </p:txBody>
      </p:sp>
      <p:sp>
        <p:nvSpPr>
          <p:cNvPr id="204" name="Shape 204"/>
          <p:cNvSpPr/>
          <p:nvPr/>
        </p:nvSpPr>
        <p:spPr>
          <a:xfrm>
            <a:off x="9082754" y="3055096"/>
            <a:ext cx="1059992" cy="749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44.5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_rels/theme1.xml.rels><?xml version="1.0" encoding="UTF-8" standalone="yes"?><Relationships xmlns="http://schemas.openxmlformats.org/package/2006/relationships"><Relationship Id="rId1" Type="http://schemas.openxmlformats.org/officeDocument/2006/relationships/image" Target="../media/image2.jpeg"/></Relationships>

</file>

<file path=ppt/theme/_rels/theme2.xml.rels><?xml version="1.0" encoding="UTF-8" standalone="yes"?><Relationships xmlns="http://schemas.openxmlformats.org/package/2006/relationships"><Relationship Id="rId1" Type="http://schemas.openxmlformats.org/officeDocument/2006/relationships/image" Target="../media/image2.jpeg"/></Relationships>

</file>

<file path=ppt/theme/theme1.xml><?xml version="1.0" encoding="utf-8"?>
<a:theme xmlns:a="http://schemas.openxmlformats.org/drawingml/2006/main" xmlns:r="http://schemas.openxmlformats.org/officeDocument/2006/relationships" name="Chalkboard">
  <a:themeElements>
    <a:clrScheme name="Chalkboard">
      <a:dk1>
        <a:srgbClr val="BC00FF"/>
      </a:dk1>
      <a:lt1>
        <a:srgbClr val="FFFFFF"/>
      </a:lt1>
      <a:dk2>
        <a:srgbClr val="51504D"/>
      </a:dk2>
      <a:lt2>
        <a:srgbClr val="CBC8C2"/>
      </a:lt2>
      <a:accent1>
        <a:srgbClr val="71B0E2"/>
      </a:accent1>
      <a:accent2>
        <a:srgbClr val="A8E685"/>
      </a:accent2>
      <a:accent3>
        <a:srgbClr val="FFE181"/>
      </a:accent3>
      <a:accent4>
        <a:srgbClr val="F2A057"/>
      </a:accent4>
      <a:accent5>
        <a:srgbClr val="FF7777"/>
      </a:accent5>
      <a:accent6>
        <a:srgbClr val="D4ABEF"/>
      </a:accent6>
      <a:hlink>
        <a:srgbClr val="0000FF"/>
      </a:hlink>
      <a:folHlink>
        <a:srgbClr val="FF00FF"/>
      </a:folHlink>
    </a:clrScheme>
    <a:fontScheme name="Chalkboard">
      <a:majorFont>
        <a:latin typeface="Chalkduster"/>
        <a:ea typeface="Chalkduster"/>
        <a:cs typeface="Chalkduster"/>
      </a:majorFont>
      <a:minorFont>
        <a:latin typeface="Chalkduster"/>
        <a:ea typeface="Chalkduster"/>
        <a:cs typeface="Chalkduster"/>
      </a:minorFont>
    </a:fontScheme>
    <a:fmtScheme name="Chalkbo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63500" dist="0" dir="162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63500" dist="0" dir="162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63500" dist="0" dir="162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63500" dist="0" dir="162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63500" dist="25400" dir="2700000">
                <a:srgbClr val="000000">
                  <a:alpha val="70000"/>
                </a:srgbClr>
              </a:outerShdw>
            </a:effectLst>
            <a:uFillTx/>
            <a:latin typeface="+mn-lt"/>
            <a:ea typeface="+mn-ea"/>
            <a:cs typeface="+mn-cs"/>
            <a:sym typeface="Chalkduste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>
          <a:noFill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Chalkduste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Chalkboard">
  <a:themeElements>
    <a:clrScheme name="Chalkboard">
      <a:dk1>
        <a:srgbClr val="000000"/>
      </a:dk1>
      <a:lt1>
        <a:srgbClr val="FFFFFF"/>
      </a:lt1>
      <a:dk2>
        <a:srgbClr val="51504D"/>
      </a:dk2>
      <a:lt2>
        <a:srgbClr val="CBC8C2"/>
      </a:lt2>
      <a:accent1>
        <a:srgbClr val="71B0E2"/>
      </a:accent1>
      <a:accent2>
        <a:srgbClr val="A8E685"/>
      </a:accent2>
      <a:accent3>
        <a:srgbClr val="FFE181"/>
      </a:accent3>
      <a:accent4>
        <a:srgbClr val="F2A057"/>
      </a:accent4>
      <a:accent5>
        <a:srgbClr val="FF7777"/>
      </a:accent5>
      <a:accent6>
        <a:srgbClr val="D4ABEF"/>
      </a:accent6>
      <a:hlink>
        <a:srgbClr val="0000FF"/>
      </a:hlink>
      <a:folHlink>
        <a:srgbClr val="FF00FF"/>
      </a:folHlink>
    </a:clrScheme>
    <a:fontScheme name="Chalkboard">
      <a:majorFont>
        <a:latin typeface="Chalkduster"/>
        <a:ea typeface="Chalkduster"/>
        <a:cs typeface="Chalkduster"/>
      </a:majorFont>
      <a:minorFont>
        <a:latin typeface="Chalkduster"/>
        <a:ea typeface="Chalkduster"/>
        <a:cs typeface="Chalkduster"/>
      </a:minorFont>
    </a:fontScheme>
    <a:fmtScheme name="Chalkbo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63500" dist="0" dir="162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63500" dist="0" dir="162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63500" dist="0" dir="162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63500" dist="0" dir="162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63500" dist="25400" dir="2700000">
                <a:srgbClr val="000000">
                  <a:alpha val="70000"/>
                </a:srgbClr>
              </a:outerShdw>
            </a:effectLst>
            <a:uFillTx/>
            <a:latin typeface="+mn-lt"/>
            <a:ea typeface="+mn-ea"/>
            <a:cs typeface="+mn-cs"/>
            <a:sym typeface="Chalkduste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>
          <a:noFill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Chalkduste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